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17AC-0B90-4FDF-A431-8991F107B3D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BB81-83DE-49E0-9F95-E480ED454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17AC-0B90-4FDF-A431-8991F107B3D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BB81-83DE-49E0-9F95-E480ED454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17AC-0B90-4FDF-A431-8991F107B3D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BB81-83DE-49E0-9F95-E480ED454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17AC-0B90-4FDF-A431-8991F107B3D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BB81-83DE-49E0-9F95-E480ED454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17AC-0B90-4FDF-A431-8991F107B3D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BB81-83DE-49E0-9F95-E480ED454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17AC-0B90-4FDF-A431-8991F107B3D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BB81-83DE-49E0-9F95-E480ED454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17AC-0B90-4FDF-A431-8991F107B3D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BB81-83DE-49E0-9F95-E480ED454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17AC-0B90-4FDF-A431-8991F107B3D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BB81-83DE-49E0-9F95-E480ED454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17AC-0B90-4FDF-A431-8991F107B3D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BB81-83DE-49E0-9F95-E480ED454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17AC-0B90-4FDF-A431-8991F107B3D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BB81-83DE-49E0-9F95-E480ED454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17AC-0B90-4FDF-A431-8991F107B3D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BB81-83DE-49E0-9F95-E480ED454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17AC-0B90-4FDF-A431-8991F107B3D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6BB81-83DE-49E0-9F95-E480ED454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for Ecological Succession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Succession: the process of one ecological community replacing another</a:t>
            </a:r>
          </a:p>
          <a:p>
            <a:r>
              <a:rPr lang="en-US" dirty="0" smtClean="0"/>
              <a:t>Colonization: the movement of an organism into a new environment</a:t>
            </a:r>
          </a:p>
          <a:p>
            <a:r>
              <a:rPr lang="en-US" dirty="0" smtClean="0"/>
              <a:t>Pioneer species: species that colonize previously </a:t>
            </a:r>
            <a:r>
              <a:rPr lang="en-US" dirty="0" err="1" smtClean="0"/>
              <a:t>uncolonized</a:t>
            </a:r>
            <a:r>
              <a:rPr lang="en-US" dirty="0" smtClean="0"/>
              <a:t> land; typically the first species in an environment</a:t>
            </a:r>
          </a:p>
          <a:p>
            <a:pPr lvl="1"/>
            <a:r>
              <a:rPr lang="en-US" dirty="0" smtClean="0"/>
              <a:t>Tend to be very hardy species</a:t>
            </a:r>
          </a:p>
          <a:p>
            <a:pPr lvl="1"/>
            <a:r>
              <a:rPr lang="en-US" dirty="0" smtClean="0"/>
              <a:t>Ex: Lichens, a composite organism consisting of a fungus and algae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://www.sciencebitz.com/wp-content/uploads/2008/01/primary-succ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504493" cy="3089524"/>
          </a:xfrm>
          <a:prstGeom prst="rect">
            <a:avLst/>
          </a:prstGeom>
          <a:noFill/>
        </p:spPr>
      </p:pic>
      <p:pic>
        <p:nvPicPr>
          <p:cNvPr id="14344" name="Picture 8" descr="http://legacy.owensboro.kctcs.edu/gcaplan/eco/note%20withgott/ECO%20NO31.jpg"/>
          <p:cNvPicPr>
            <a:picLocks noChangeAspect="1" noChangeArrowheads="1"/>
          </p:cNvPicPr>
          <p:nvPr/>
        </p:nvPicPr>
        <p:blipFill>
          <a:blip r:embed="rId3" cstate="print"/>
          <a:srcRect t="4654"/>
          <a:stretch>
            <a:fillRect/>
          </a:stretch>
        </p:blipFill>
        <p:spPr bwMode="auto">
          <a:xfrm>
            <a:off x="251520" y="3861048"/>
            <a:ext cx="8696325" cy="29969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342900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Secondary Succession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sciencebitz.com/wp-content/uploads/2008/01/hydrosere_succes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411190" cy="6288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Vocabulary for Ecological Succession</vt:lpstr>
      <vt:lpstr>Slide 2</vt:lpstr>
      <vt:lpstr>Slide 3</vt:lpstr>
    </vt:vector>
  </TitlesOfParts>
  <Company>Howard County Public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.</cp:lastModifiedBy>
  <cp:revision>6</cp:revision>
  <dcterms:created xsi:type="dcterms:W3CDTF">2012-05-16T11:49:01Z</dcterms:created>
  <dcterms:modified xsi:type="dcterms:W3CDTF">2012-05-16T17:06:30Z</dcterms:modified>
</cp:coreProperties>
</file>