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B34E8E-3E5D-41F4-B088-431B55E77BCF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8CBE9F-0F47-4954-B7DA-AF42FA468F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Island Biogeography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Biogeography?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“Bio” means “life”</a:t>
            </a:r>
          </a:p>
          <a:p>
            <a:r>
              <a:rPr lang="en-US" dirty="0" smtClean="0"/>
              <a:t>Geography is the study of locations</a:t>
            </a:r>
          </a:p>
          <a:p>
            <a:r>
              <a:rPr lang="en-US" dirty="0" smtClean="0"/>
              <a:t>“Biogeography” is the study of where different kinds of organisms live</a:t>
            </a:r>
          </a:p>
          <a:p>
            <a:r>
              <a:rPr lang="en-US" dirty="0" smtClean="0"/>
              <a:t>Biogeography also looks at how the locations of different organisms has changed over time</a:t>
            </a:r>
          </a:p>
          <a:p>
            <a:r>
              <a:rPr lang="en-US" dirty="0" smtClean="0"/>
              <a:t>It can tell us a lot about the history of an organism or a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Biogeography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Islands are great “natural labs” for biogeography</a:t>
            </a:r>
          </a:p>
          <a:p>
            <a:r>
              <a:rPr lang="en-US" dirty="0" smtClean="0"/>
              <a:t>They are isolated—any organisms living on an island must have moved to the island at some point in the past</a:t>
            </a:r>
          </a:p>
          <a:p>
            <a:r>
              <a:rPr lang="en-US" dirty="0" smtClean="0"/>
              <a:t>Populations on an island are related to populations on the “mainland”</a:t>
            </a:r>
          </a:p>
          <a:p>
            <a:r>
              <a:rPr lang="en-US" dirty="0" smtClean="0"/>
              <a:t>Over time, the population on an island will begin to look and behave differently than the original “mainland”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Colonization is the term used to describe the movement of organisms from the mainland to an island</a:t>
            </a:r>
          </a:p>
          <a:p>
            <a:r>
              <a:rPr lang="en-US" dirty="0" smtClean="0"/>
              <a:t>There are some basic principles for how colonization works</a:t>
            </a:r>
          </a:p>
          <a:p>
            <a:r>
              <a:rPr lang="en-US" dirty="0" smtClean="0"/>
              <a:t>Islands closer to the mainland are more likely to be colonized than islands farther away</a:t>
            </a:r>
          </a:p>
          <a:p>
            <a:r>
              <a:rPr lang="en-US" dirty="0" smtClean="0"/>
              <a:t>Islands that are older are more likely to be colonized than younger islands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Larger islands are more likely to have populations of species become established</a:t>
            </a:r>
          </a:p>
          <a:p>
            <a:r>
              <a:rPr lang="en-US" dirty="0" smtClean="0"/>
              <a:t>Populations on different islands are not likely to interact</a:t>
            </a:r>
          </a:p>
          <a:p>
            <a:r>
              <a:rPr lang="en-US" dirty="0" smtClean="0"/>
              <a:t>Over time, the population on an island will </a:t>
            </a:r>
            <a:r>
              <a:rPr lang="en-US" b="1" dirty="0" smtClean="0"/>
              <a:t>diverge </a:t>
            </a:r>
            <a:r>
              <a:rPr lang="en-US" dirty="0" smtClean="0"/>
              <a:t>from the population on the mainland</a:t>
            </a:r>
          </a:p>
          <a:p>
            <a:pPr lvl="1"/>
            <a:r>
              <a:rPr lang="en-US" dirty="0" smtClean="0"/>
              <a:t>“Diverge” means “to separate” or “to go in another direction”</a:t>
            </a:r>
          </a:p>
          <a:p>
            <a:pPr lvl="1"/>
            <a:r>
              <a:rPr lang="en-US" dirty="0" smtClean="0"/>
              <a:t>So the island populations become different than the mainland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three reasons why you think a population on an island would diverge from a population of the same species on the mainland.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Climate</a:t>
            </a:r>
          </a:p>
          <a:p>
            <a:r>
              <a:rPr lang="en-US" dirty="0" smtClean="0"/>
              <a:t>Different Food Sources</a:t>
            </a:r>
          </a:p>
          <a:p>
            <a:r>
              <a:rPr lang="en-US" dirty="0" smtClean="0"/>
              <a:t>Different Predators</a:t>
            </a:r>
          </a:p>
          <a:p>
            <a:r>
              <a:rPr lang="en-US" dirty="0" smtClean="0"/>
              <a:t>Different kinds of competition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286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Island Biogeography</vt:lpstr>
      <vt:lpstr>What is Biogeography?</vt:lpstr>
      <vt:lpstr>Island Biogeography</vt:lpstr>
      <vt:lpstr>Colonization</vt:lpstr>
      <vt:lpstr>Colonization</vt:lpstr>
      <vt:lpstr>Brainstorm!</vt:lpstr>
      <vt:lpstr>Possible Answers: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Island Biogeography</dc:title>
  <dc:creator>.</dc:creator>
  <cp:lastModifiedBy>.</cp:lastModifiedBy>
  <cp:revision>6</cp:revision>
  <dcterms:created xsi:type="dcterms:W3CDTF">2012-02-02T19:09:48Z</dcterms:created>
  <dcterms:modified xsi:type="dcterms:W3CDTF">2012-02-02T19:50:00Z</dcterms:modified>
</cp:coreProperties>
</file>