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4E95A5-35FC-4231-977D-289915FE38C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525F01-098B-4A77-A364-B99C2EBC61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Catalase</a:t>
            </a:r>
            <a:r>
              <a:rPr lang="en-US" dirty="0" smtClean="0"/>
              <a:t> Lab—“What were we supposed to see, anyway?”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H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(gas)</a:t>
            </a:r>
          </a:p>
          <a:p>
            <a:r>
              <a:rPr lang="en-US" dirty="0" smtClean="0">
                <a:sym typeface="Wingdings" pitchFamily="2" charset="2"/>
              </a:rPr>
              <a:t>The conversion of hydrogen peroxide to water and oxygen is achieved by the enzyme </a:t>
            </a:r>
            <a:r>
              <a:rPr lang="en-US" b="1" dirty="0" err="1" smtClean="0">
                <a:sym typeface="Wingdings" pitchFamily="2" charset="2"/>
              </a:rPr>
              <a:t>catalase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 the reaction progresses, more and more oxygen is produced</a:t>
            </a:r>
          </a:p>
          <a:p>
            <a:r>
              <a:rPr lang="en-US" dirty="0" smtClean="0">
                <a:sym typeface="Wingdings" pitchFamily="2" charset="2"/>
              </a:rPr>
              <a:t>This means that measuring the amount of oxygen can give you an idea of the reaction rate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143000"/>
            <a:ext cx="4648200" cy="54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temperature increases from room temperature, the reaction rate also increases</a:t>
            </a:r>
          </a:p>
          <a:p>
            <a:r>
              <a:rPr lang="en-US" dirty="0" smtClean="0"/>
              <a:t>At some point, however, the increase in temperature becomes detrimental and the reaction rate will begin to decrease dramatically as temperature increases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 err="1" smtClean="0"/>
              <a:t>catalase</a:t>
            </a:r>
            <a:r>
              <a:rPr lang="en-US" sz="2400" dirty="0" smtClean="0"/>
              <a:t>, this happens around 35°C</a:t>
            </a:r>
          </a:p>
          <a:p>
            <a:pPr lvl="1"/>
            <a:r>
              <a:rPr lang="en-US" sz="2400" dirty="0" smtClean="0"/>
              <a:t>Each enzyme has a unique temperature range</a:t>
            </a:r>
          </a:p>
          <a:p>
            <a:r>
              <a:rPr lang="en-US" dirty="0" smtClean="0"/>
              <a:t>High temperatures cause the enzyme to denature</a:t>
            </a:r>
          </a:p>
          <a:p>
            <a:pPr lvl="1"/>
            <a:r>
              <a:rPr lang="en-US" sz="2400" dirty="0" smtClean="0"/>
              <a:t>The protein unfolds and loses its special 3D shape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63150"/>
            <a:ext cx="7772399" cy="458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enzyme has an optimal pH range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 err="1" smtClean="0"/>
              <a:t>catalase</a:t>
            </a:r>
            <a:r>
              <a:rPr lang="en-US" sz="2400" dirty="0" smtClean="0"/>
              <a:t>, a pH around 7 (neutral) is best</a:t>
            </a:r>
          </a:p>
          <a:p>
            <a:r>
              <a:rPr lang="en-US" dirty="0" smtClean="0"/>
              <a:t>A pH that is outside of the optimal range will disrupt the enzyme’s shape (protein denatures)</a:t>
            </a:r>
          </a:p>
          <a:p>
            <a:r>
              <a:rPr lang="en-US" dirty="0" smtClean="0"/>
              <a:t>What do you think the optimal pH range is for the digestive enzymes in your stomach?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 Concentration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1674" y="1752600"/>
            <a:ext cx="7832725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while, increasing the substrate concentration will increase the reaction rate</a:t>
            </a:r>
          </a:p>
          <a:p>
            <a:r>
              <a:rPr lang="en-US" dirty="0" smtClean="0"/>
              <a:t>Eventually, the enzyme becomes </a:t>
            </a:r>
            <a:r>
              <a:rPr lang="en-US" b="1" dirty="0" smtClean="0"/>
              <a:t>saturated</a:t>
            </a:r>
          </a:p>
          <a:p>
            <a:pPr lvl="1"/>
            <a:r>
              <a:rPr lang="en-US" sz="2400" dirty="0" smtClean="0"/>
              <a:t>This means that every enzyme molecule has a substrate in its active site—the reaction is occurring at a maximum rate</a:t>
            </a:r>
          </a:p>
          <a:p>
            <a:pPr lvl="1"/>
            <a:r>
              <a:rPr lang="en-US" sz="2400" dirty="0" smtClean="0"/>
              <a:t>At the maximum, you can add as much substrate as you want, but the reaction cannot happen an quicker because all of the enzymes are already working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198561"/>
            <a:ext cx="72390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</TotalTime>
  <Words>263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The Catalase Lab—“What were we supposed to see, anyway?”</vt:lpstr>
      <vt:lpstr>The Reaction</vt:lpstr>
      <vt:lpstr>Temperature</vt:lpstr>
      <vt:lpstr>Temperature</vt:lpstr>
      <vt:lpstr>pH</vt:lpstr>
      <vt:lpstr>pH</vt:lpstr>
      <vt:lpstr>Substrate Concentration</vt:lpstr>
      <vt:lpstr>Substrate Concentration</vt:lpstr>
      <vt:lpstr>Slide 9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Catalase Lab</dc:title>
  <dc:creator>.</dc:creator>
  <cp:lastModifiedBy>.</cp:lastModifiedBy>
  <cp:revision>12</cp:revision>
  <dcterms:created xsi:type="dcterms:W3CDTF">2011-10-31T02:28:47Z</dcterms:created>
  <dcterms:modified xsi:type="dcterms:W3CDTF">2011-10-31T02:46:53Z</dcterms:modified>
</cp:coreProperties>
</file>