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6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2" r:id="rId12"/>
    <p:sldId id="263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2638E-14C3-4BFC-95F4-F784954DD0C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5602667-2CD6-4030-9D79-BA32ABFAD5E6}">
      <dgm:prSet phldrT="[Text]"/>
      <dgm:spPr/>
      <dgm:t>
        <a:bodyPr/>
        <a:lstStyle/>
        <a:p>
          <a:r>
            <a:rPr lang="en-US" dirty="0" smtClean="0"/>
            <a:t>Cells</a:t>
          </a:r>
          <a:endParaRPr lang="en-US" dirty="0"/>
        </a:p>
      </dgm:t>
    </dgm:pt>
    <dgm:pt modelId="{76135659-796C-4063-A983-69BED9D5DD99}" type="parTrans" cxnId="{D801F0F2-6D80-4D1B-8967-5139076AA616}">
      <dgm:prSet/>
      <dgm:spPr/>
      <dgm:t>
        <a:bodyPr/>
        <a:lstStyle/>
        <a:p>
          <a:endParaRPr lang="en-US"/>
        </a:p>
      </dgm:t>
    </dgm:pt>
    <dgm:pt modelId="{F4F6D270-AAA8-4EFB-8AE8-0B9A19609AFE}" type="sibTrans" cxnId="{D801F0F2-6D80-4D1B-8967-5139076AA616}">
      <dgm:prSet/>
      <dgm:spPr/>
      <dgm:t>
        <a:bodyPr/>
        <a:lstStyle/>
        <a:p>
          <a:endParaRPr lang="en-US"/>
        </a:p>
      </dgm:t>
    </dgm:pt>
    <dgm:pt modelId="{C8565ACC-8F90-4C02-A3B2-A2CCD40C70A9}">
      <dgm:prSet phldrT="[Text]"/>
      <dgm:spPr/>
      <dgm:t>
        <a:bodyPr/>
        <a:lstStyle/>
        <a:p>
          <a:r>
            <a:rPr lang="en-US" dirty="0" smtClean="0"/>
            <a:t>Eukaryotic</a:t>
          </a:r>
          <a:endParaRPr lang="en-US" dirty="0"/>
        </a:p>
      </dgm:t>
    </dgm:pt>
    <dgm:pt modelId="{1E717364-A175-4539-BBCF-9DE04B775FFB}" type="parTrans" cxnId="{99FB286A-1F76-46F5-9B82-6E84735B3C5F}">
      <dgm:prSet/>
      <dgm:spPr/>
      <dgm:t>
        <a:bodyPr/>
        <a:lstStyle/>
        <a:p>
          <a:endParaRPr lang="en-US"/>
        </a:p>
      </dgm:t>
    </dgm:pt>
    <dgm:pt modelId="{D39D3AB0-BCE4-446F-8741-6820574D1801}" type="sibTrans" cxnId="{99FB286A-1F76-46F5-9B82-6E84735B3C5F}">
      <dgm:prSet/>
      <dgm:spPr/>
      <dgm:t>
        <a:bodyPr/>
        <a:lstStyle/>
        <a:p>
          <a:endParaRPr lang="en-US"/>
        </a:p>
      </dgm:t>
    </dgm:pt>
    <dgm:pt modelId="{E01D08D0-DA9C-454A-A864-792F32E18324}">
      <dgm:prSet phldrT="[Text]"/>
      <dgm:spPr/>
      <dgm:t>
        <a:bodyPr/>
        <a:lstStyle/>
        <a:p>
          <a:r>
            <a:rPr lang="en-US" dirty="0" smtClean="0"/>
            <a:t>Animal</a:t>
          </a:r>
          <a:endParaRPr lang="en-US" dirty="0"/>
        </a:p>
      </dgm:t>
    </dgm:pt>
    <dgm:pt modelId="{0F3C37A8-762D-4A19-8D88-86C885FA96A4}" type="parTrans" cxnId="{385FE71D-863E-44B6-9140-073D2D6C3506}">
      <dgm:prSet/>
      <dgm:spPr/>
      <dgm:t>
        <a:bodyPr/>
        <a:lstStyle/>
        <a:p>
          <a:endParaRPr lang="en-US"/>
        </a:p>
      </dgm:t>
    </dgm:pt>
    <dgm:pt modelId="{7520F958-9078-44F0-90AE-75F16A5967F8}" type="sibTrans" cxnId="{385FE71D-863E-44B6-9140-073D2D6C3506}">
      <dgm:prSet/>
      <dgm:spPr/>
      <dgm:t>
        <a:bodyPr/>
        <a:lstStyle/>
        <a:p>
          <a:endParaRPr lang="en-US"/>
        </a:p>
      </dgm:t>
    </dgm:pt>
    <dgm:pt modelId="{E2E07CA0-4A43-41EF-988B-4E5287C9EA9C}">
      <dgm:prSet phldrT="[Text]"/>
      <dgm:spPr/>
      <dgm:t>
        <a:bodyPr/>
        <a:lstStyle/>
        <a:p>
          <a:r>
            <a:rPr lang="en-US" dirty="0" smtClean="0"/>
            <a:t>Plant</a:t>
          </a:r>
          <a:endParaRPr lang="en-US" dirty="0"/>
        </a:p>
      </dgm:t>
    </dgm:pt>
    <dgm:pt modelId="{8E28630A-0BA6-4E75-95D3-DD3F78606811}" type="parTrans" cxnId="{E73AC86E-4A2F-4154-B581-E96490026C14}">
      <dgm:prSet/>
      <dgm:spPr/>
      <dgm:t>
        <a:bodyPr/>
        <a:lstStyle/>
        <a:p>
          <a:endParaRPr lang="en-US"/>
        </a:p>
      </dgm:t>
    </dgm:pt>
    <dgm:pt modelId="{E873056F-037D-4EBD-BF3B-E284495688CF}" type="sibTrans" cxnId="{E73AC86E-4A2F-4154-B581-E96490026C14}">
      <dgm:prSet/>
      <dgm:spPr/>
      <dgm:t>
        <a:bodyPr/>
        <a:lstStyle/>
        <a:p>
          <a:endParaRPr lang="en-US"/>
        </a:p>
      </dgm:t>
    </dgm:pt>
    <dgm:pt modelId="{8E2CF0BB-763B-41DC-A486-DB65D5D9D713}">
      <dgm:prSet phldrT="[Text]"/>
      <dgm:spPr/>
      <dgm:t>
        <a:bodyPr/>
        <a:lstStyle/>
        <a:p>
          <a:r>
            <a:rPr lang="en-US" dirty="0" smtClean="0"/>
            <a:t>Prokaryotic</a:t>
          </a:r>
          <a:endParaRPr lang="en-US" dirty="0"/>
        </a:p>
      </dgm:t>
    </dgm:pt>
    <dgm:pt modelId="{379D7D08-5E59-47D6-92BF-C07AB140FD0C}" type="parTrans" cxnId="{3281C790-1C4B-418B-AA61-148E7A1E3335}">
      <dgm:prSet/>
      <dgm:spPr/>
      <dgm:t>
        <a:bodyPr/>
        <a:lstStyle/>
        <a:p>
          <a:endParaRPr lang="en-US"/>
        </a:p>
      </dgm:t>
    </dgm:pt>
    <dgm:pt modelId="{D46A0C7A-4F14-4FBA-83D3-D74A40974946}" type="sibTrans" cxnId="{3281C790-1C4B-418B-AA61-148E7A1E3335}">
      <dgm:prSet/>
      <dgm:spPr/>
      <dgm:t>
        <a:bodyPr/>
        <a:lstStyle/>
        <a:p>
          <a:endParaRPr lang="en-US"/>
        </a:p>
      </dgm:t>
    </dgm:pt>
    <dgm:pt modelId="{3B9734CD-B005-42C9-A4EC-01DFDE95BE67}">
      <dgm:prSet phldrT="[Text]"/>
      <dgm:spPr/>
      <dgm:t>
        <a:bodyPr/>
        <a:lstStyle/>
        <a:p>
          <a:r>
            <a:rPr lang="en-US" dirty="0" smtClean="0"/>
            <a:t>Bacteria</a:t>
          </a:r>
          <a:endParaRPr lang="en-US" dirty="0"/>
        </a:p>
      </dgm:t>
    </dgm:pt>
    <dgm:pt modelId="{5C0CCDCC-B8B6-4BE9-B744-0C07D593EF42}" type="parTrans" cxnId="{197617C1-CEA6-4914-81BD-5CEC82300B4E}">
      <dgm:prSet/>
      <dgm:spPr/>
      <dgm:t>
        <a:bodyPr/>
        <a:lstStyle/>
        <a:p>
          <a:endParaRPr lang="en-US"/>
        </a:p>
      </dgm:t>
    </dgm:pt>
    <dgm:pt modelId="{6CDDE587-4F86-4863-B4BE-D753888CDB6E}" type="sibTrans" cxnId="{197617C1-CEA6-4914-81BD-5CEC82300B4E}">
      <dgm:prSet/>
      <dgm:spPr/>
      <dgm:t>
        <a:bodyPr/>
        <a:lstStyle/>
        <a:p>
          <a:endParaRPr lang="en-US"/>
        </a:p>
      </dgm:t>
    </dgm:pt>
    <dgm:pt modelId="{A3C57B42-E33C-48CD-89E9-BE1A2F562629}" type="pres">
      <dgm:prSet presAssocID="{9F12638E-14C3-4BFC-95F4-F784954DD0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193B2B-2B2C-4D57-98CA-90F5B21BE80B}" type="pres">
      <dgm:prSet presAssocID="{55602667-2CD6-4030-9D79-BA32ABFAD5E6}" presName="hierRoot1" presStyleCnt="0"/>
      <dgm:spPr/>
      <dgm:t>
        <a:bodyPr/>
        <a:lstStyle/>
        <a:p>
          <a:endParaRPr lang="en-US"/>
        </a:p>
      </dgm:t>
    </dgm:pt>
    <dgm:pt modelId="{283851EB-FC7E-4D8D-9640-31B43433AA17}" type="pres">
      <dgm:prSet presAssocID="{55602667-2CD6-4030-9D79-BA32ABFAD5E6}" presName="composite" presStyleCnt="0"/>
      <dgm:spPr/>
      <dgm:t>
        <a:bodyPr/>
        <a:lstStyle/>
        <a:p>
          <a:endParaRPr lang="en-US"/>
        </a:p>
      </dgm:t>
    </dgm:pt>
    <dgm:pt modelId="{CC2965AE-8255-466B-9E84-15A013CB650B}" type="pres">
      <dgm:prSet presAssocID="{55602667-2CD6-4030-9D79-BA32ABFAD5E6}" presName="background" presStyleLbl="node0" presStyleIdx="0" presStyleCnt="1"/>
      <dgm:spPr/>
      <dgm:t>
        <a:bodyPr/>
        <a:lstStyle/>
        <a:p>
          <a:endParaRPr lang="en-US"/>
        </a:p>
      </dgm:t>
    </dgm:pt>
    <dgm:pt modelId="{4D31A410-8B67-4213-9A61-6E1D40E86548}" type="pres">
      <dgm:prSet presAssocID="{55602667-2CD6-4030-9D79-BA32ABFAD5E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E32C42-CE34-4171-9E08-BCF63EE671EC}" type="pres">
      <dgm:prSet presAssocID="{55602667-2CD6-4030-9D79-BA32ABFAD5E6}" presName="hierChild2" presStyleCnt="0"/>
      <dgm:spPr/>
      <dgm:t>
        <a:bodyPr/>
        <a:lstStyle/>
        <a:p>
          <a:endParaRPr lang="en-US"/>
        </a:p>
      </dgm:t>
    </dgm:pt>
    <dgm:pt modelId="{94ADBB0B-B7D7-4CD7-A1AC-33BEEAB4FDDC}" type="pres">
      <dgm:prSet presAssocID="{1E717364-A175-4539-BBCF-9DE04B775FF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3288D57-B1A2-4046-9E84-CE60EC83AC05}" type="pres">
      <dgm:prSet presAssocID="{C8565ACC-8F90-4C02-A3B2-A2CCD40C70A9}" presName="hierRoot2" presStyleCnt="0"/>
      <dgm:spPr/>
      <dgm:t>
        <a:bodyPr/>
        <a:lstStyle/>
        <a:p>
          <a:endParaRPr lang="en-US"/>
        </a:p>
      </dgm:t>
    </dgm:pt>
    <dgm:pt modelId="{795444B9-0FB2-4B1B-AB5E-944B2F13B89C}" type="pres">
      <dgm:prSet presAssocID="{C8565ACC-8F90-4C02-A3B2-A2CCD40C70A9}" presName="composite2" presStyleCnt="0"/>
      <dgm:spPr/>
      <dgm:t>
        <a:bodyPr/>
        <a:lstStyle/>
        <a:p>
          <a:endParaRPr lang="en-US"/>
        </a:p>
      </dgm:t>
    </dgm:pt>
    <dgm:pt modelId="{46C61B95-16AE-47E0-B3B4-1AA1F051D792}" type="pres">
      <dgm:prSet presAssocID="{C8565ACC-8F90-4C02-A3B2-A2CCD40C70A9}" presName="background2" presStyleLbl="node2" presStyleIdx="0" presStyleCnt="2"/>
      <dgm:spPr/>
      <dgm:t>
        <a:bodyPr/>
        <a:lstStyle/>
        <a:p>
          <a:endParaRPr lang="en-US"/>
        </a:p>
      </dgm:t>
    </dgm:pt>
    <dgm:pt modelId="{6610F230-4066-4CC6-B6D2-EB163459B4CD}" type="pres">
      <dgm:prSet presAssocID="{C8565ACC-8F90-4C02-A3B2-A2CCD40C70A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EE977F-0E72-4EAB-8E0E-086A3A395F2B}" type="pres">
      <dgm:prSet presAssocID="{C8565ACC-8F90-4C02-A3B2-A2CCD40C70A9}" presName="hierChild3" presStyleCnt="0"/>
      <dgm:spPr/>
      <dgm:t>
        <a:bodyPr/>
        <a:lstStyle/>
        <a:p>
          <a:endParaRPr lang="en-US"/>
        </a:p>
      </dgm:t>
    </dgm:pt>
    <dgm:pt modelId="{7E1B5224-82D0-4675-9464-68CD96FD4664}" type="pres">
      <dgm:prSet presAssocID="{0F3C37A8-762D-4A19-8D88-86C885FA96A4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47482A2-A12B-4B3D-BF69-304B6363244D}" type="pres">
      <dgm:prSet presAssocID="{E01D08D0-DA9C-454A-A864-792F32E18324}" presName="hierRoot3" presStyleCnt="0"/>
      <dgm:spPr/>
      <dgm:t>
        <a:bodyPr/>
        <a:lstStyle/>
        <a:p>
          <a:endParaRPr lang="en-US"/>
        </a:p>
      </dgm:t>
    </dgm:pt>
    <dgm:pt modelId="{AF39EF08-6128-4CC4-88CD-24A43715D4D4}" type="pres">
      <dgm:prSet presAssocID="{E01D08D0-DA9C-454A-A864-792F32E18324}" presName="composite3" presStyleCnt="0"/>
      <dgm:spPr/>
      <dgm:t>
        <a:bodyPr/>
        <a:lstStyle/>
        <a:p>
          <a:endParaRPr lang="en-US"/>
        </a:p>
      </dgm:t>
    </dgm:pt>
    <dgm:pt modelId="{4825378F-F1C2-4E72-BDC7-961CE7081145}" type="pres">
      <dgm:prSet presAssocID="{E01D08D0-DA9C-454A-A864-792F32E18324}" presName="background3" presStyleLbl="node3" presStyleIdx="0" presStyleCnt="3"/>
      <dgm:spPr/>
      <dgm:t>
        <a:bodyPr/>
        <a:lstStyle/>
        <a:p>
          <a:endParaRPr lang="en-US"/>
        </a:p>
      </dgm:t>
    </dgm:pt>
    <dgm:pt modelId="{CE798FFC-2C87-44E8-8C18-CABB0B8562E8}" type="pres">
      <dgm:prSet presAssocID="{E01D08D0-DA9C-454A-A864-792F32E1832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C1C163-A57D-4119-8F5B-E3944C3FD96D}" type="pres">
      <dgm:prSet presAssocID="{E01D08D0-DA9C-454A-A864-792F32E18324}" presName="hierChild4" presStyleCnt="0"/>
      <dgm:spPr/>
      <dgm:t>
        <a:bodyPr/>
        <a:lstStyle/>
        <a:p>
          <a:endParaRPr lang="en-US"/>
        </a:p>
      </dgm:t>
    </dgm:pt>
    <dgm:pt modelId="{5BCAA925-466F-4CED-8D7A-A689F4EF8084}" type="pres">
      <dgm:prSet presAssocID="{8E28630A-0BA6-4E75-95D3-DD3F78606811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1DE509E-8ED7-4DF0-8ADB-8ADE263827F9}" type="pres">
      <dgm:prSet presAssocID="{E2E07CA0-4A43-41EF-988B-4E5287C9EA9C}" presName="hierRoot3" presStyleCnt="0"/>
      <dgm:spPr/>
      <dgm:t>
        <a:bodyPr/>
        <a:lstStyle/>
        <a:p>
          <a:endParaRPr lang="en-US"/>
        </a:p>
      </dgm:t>
    </dgm:pt>
    <dgm:pt modelId="{F804457A-5C45-41AD-B6F7-D57144B84271}" type="pres">
      <dgm:prSet presAssocID="{E2E07CA0-4A43-41EF-988B-4E5287C9EA9C}" presName="composite3" presStyleCnt="0"/>
      <dgm:spPr/>
      <dgm:t>
        <a:bodyPr/>
        <a:lstStyle/>
        <a:p>
          <a:endParaRPr lang="en-US"/>
        </a:p>
      </dgm:t>
    </dgm:pt>
    <dgm:pt modelId="{1567D162-FA2E-44F5-B078-1E04F0A644B3}" type="pres">
      <dgm:prSet presAssocID="{E2E07CA0-4A43-41EF-988B-4E5287C9EA9C}" presName="background3" presStyleLbl="node3" presStyleIdx="1" presStyleCnt="3"/>
      <dgm:spPr/>
      <dgm:t>
        <a:bodyPr/>
        <a:lstStyle/>
        <a:p>
          <a:endParaRPr lang="en-US"/>
        </a:p>
      </dgm:t>
    </dgm:pt>
    <dgm:pt modelId="{F3A9FA44-ACC7-40A1-A028-6F70B7B3591A}" type="pres">
      <dgm:prSet presAssocID="{E2E07CA0-4A43-41EF-988B-4E5287C9EA9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542DD6-2DE5-47AC-BE72-21EDE174EB0A}" type="pres">
      <dgm:prSet presAssocID="{E2E07CA0-4A43-41EF-988B-4E5287C9EA9C}" presName="hierChild4" presStyleCnt="0"/>
      <dgm:spPr/>
      <dgm:t>
        <a:bodyPr/>
        <a:lstStyle/>
        <a:p>
          <a:endParaRPr lang="en-US"/>
        </a:p>
      </dgm:t>
    </dgm:pt>
    <dgm:pt modelId="{817AD5D1-3247-46AC-8C3C-A8576A256F10}" type="pres">
      <dgm:prSet presAssocID="{379D7D08-5E59-47D6-92BF-C07AB140FD0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8D14C29-54D6-4C0C-B597-25C797BEA3D6}" type="pres">
      <dgm:prSet presAssocID="{8E2CF0BB-763B-41DC-A486-DB65D5D9D713}" presName="hierRoot2" presStyleCnt="0"/>
      <dgm:spPr/>
      <dgm:t>
        <a:bodyPr/>
        <a:lstStyle/>
        <a:p>
          <a:endParaRPr lang="en-US"/>
        </a:p>
      </dgm:t>
    </dgm:pt>
    <dgm:pt modelId="{1F441BAC-47DA-47EF-AB74-446CA39D5C32}" type="pres">
      <dgm:prSet presAssocID="{8E2CF0BB-763B-41DC-A486-DB65D5D9D713}" presName="composite2" presStyleCnt="0"/>
      <dgm:spPr/>
      <dgm:t>
        <a:bodyPr/>
        <a:lstStyle/>
        <a:p>
          <a:endParaRPr lang="en-US"/>
        </a:p>
      </dgm:t>
    </dgm:pt>
    <dgm:pt modelId="{B8A7D39F-5150-4251-9347-8F09E9826ECE}" type="pres">
      <dgm:prSet presAssocID="{8E2CF0BB-763B-41DC-A486-DB65D5D9D713}" presName="background2" presStyleLbl="node2" presStyleIdx="1" presStyleCnt="2"/>
      <dgm:spPr/>
      <dgm:t>
        <a:bodyPr/>
        <a:lstStyle/>
        <a:p>
          <a:endParaRPr lang="en-US"/>
        </a:p>
      </dgm:t>
    </dgm:pt>
    <dgm:pt modelId="{858D7F9E-7531-4E73-9198-85329B6FB09E}" type="pres">
      <dgm:prSet presAssocID="{8E2CF0BB-763B-41DC-A486-DB65D5D9D71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3B924E-EAE1-48B8-9A54-702B601B27B9}" type="pres">
      <dgm:prSet presAssocID="{8E2CF0BB-763B-41DC-A486-DB65D5D9D713}" presName="hierChild3" presStyleCnt="0"/>
      <dgm:spPr/>
      <dgm:t>
        <a:bodyPr/>
        <a:lstStyle/>
        <a:p>
          <a:endParaRPr lang="en-US"/>
        </a:p>
      </dgm:t>
    </dgm:pt>
    <dgm:pt modelId="{1494D3DD-1C5A-4D3C-9828-39CBFE017643}" type="pres">
      <dgm:prSet presAssocID="{5C0CCDCC-B8B6-4BE9-B744-0C07D593EF42}" presName="Name17" presStyleLbl="parChTrans1D3" presStyleIdx="2" presStyleCnt="3"/>
      <dgm:spPr/>
      <dgm:t>
        <a:bodyPr/>
        <a:lstStyle/>
        <a:p>
          <a:endParaRPr lang="en-US"/>
        </a:p>
      </dgm:t>
    </dgm:pt>
    <dgm:pt modelId="{D904F193-9551-4E76-84CC-410ED5EA418B}" type="pres">
      <dgm:prSet presAssocID="{3B9734CD-B005-42C9-A4EC-01DFDE95BE67}" presName="hierRoot3" presStyleCnt="0"/>
      <dgm:spPr/>
      <dgm:t>
        <a:bodyPr/>
        <a:lstStyle/>
        <a:p>
          <a:endParaRPr lang="en-US"/>
        </a:p>
      </dgm:t>
    </dgm:pt>
    <dgm:pt modelId="{72E2ED73-E554-4ED5-B52F-9F1FB66E5B53}" type="pres">
      <dgm:prSet presAssocID="{3B9734CD-B005-42C9-A4EC-01DFDE95BE67}" presName="composite3" presStyleCnt="0"/>
      <dgm:spPr/>
      <dgm:t>
        <a:bodyPr/>
        <a:lstStyle/>
        <a:p>
          <a:endParaRPr lang="en-US"/>
        </a:p>
      </dgm:t>
    </dgm:pt>
    <dgm:pt modelId="{AB0B2581-BADB-4C9E-BAED-163BCBA6BBCF}" type="pres">
      <dgm:prSet presAssocID="{3B9734CD-B005-42C9-A4EC-01DFDE95BE67}" presName="background3" presStyleLbl="node3" presStyleIdx="2" presStyleCnt="3"/>
      <dgm:spPr/>
      <dgm:t>
        <a:bodyPr/>
        <a:lstStyle/>
        <a:p>
          <a:endParaRPr lang="en-US"/>
        </a:p>
      </dgm:t>
    </dgm:pt>
    <dgm:pt modelId="{AB0B1683-7844-42F6-9F72-5D9B35D2C490}" type="pres">
      <dgm:prSet presAssocID="{3B9734CD-B005-42C9-A4EC-01DFDE95BE6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8F84FC-80BE-4EBC-A7F7-919D891151BF}" type="pres">
      <dgm:prSet presAssocID="{3B9734CD-B005-42C9-A4EC-01DFDE95BE67}" presName="hierChild4" presStyleCnt="0"/>
      <dgm:spPr/>
      <dgm:t>
        <a:bodyPr/>
        <a:lstStyle/>
        <a:p>
          <a:endParaRPr lang="en-US"/>
        </a:p>
      </dgm:t>
    </dgm:pt>
  </dgm:ptLst>
  <dgm:cxnLst>
    <dgm:cxn modelId="{12772663-E372-4E8F-AFB9-FD5215CBE2E6}" type="presOf" srcId="{0F3C37A8-762D-4A19-8D88-86C885FA96A4}" destId="{7E1B5224-82D0-4675-9464-68CD96FD4664}" srcOrd="0" destOrd="0" presId="urn:microsoft.com/office/officeart/2005/8/layout/hierarchy1"/>
    <dgm:cxn modelId="{094C038F-A9AF-4EF5-B662-F526BE2B9978}" type="presOf" srcId="{E01D08D0-DA9C-454A-A864-792F32E18324}" destId="{CE798FFC-2C87-44E8-8C18-CABB0B8562E8}" srcOrd="0" destOrd="0" presId="urn:microsoft.com/office/officeart/2005/8/layout/hierarchy1"/>
    <dgm:cxn modelId="{3B583A6B-F018-4620-B44C-5DBCCAEC7EFA}" type="presOf" srcId="{8E28630A-0BA6-4E75-95D3-DD3F78606811}" destId="{5BCAA925-466F-4CED-8D7A-A689F4EF8084}" srcOrd="0" destOrd="0" presId="urn:microsoft.com/office/officeart/2005/8/layout/hierarchy1"/>
    <dgm:cxn modelId="{385FE71D-863E-44B6-9140-073D2D6C3506}" srcId="{C8565ACC-8F90-4C02-A3B2-A2CCD40C70A9}" destId="{E01D08D0-DA9C-454A-A864-792F32E18324}" srcOrd="0" destOrd="0" parTransId="{0F3C37A8-762D-4A19-8D88-86C885FA96A4}" sibTransId="{7520F958-9078-44F0-90AE-75F16A5967F8}"/>
    <dgm:cxn modelId="{91398E20-84B4-4D62-AE6A-0006CDB49843}" type="presOf" srcId="{379D7D08-5E59-47D6-92BF-C07AB140FD0C}" destId="{817AD5D1-3247-46AC-8C3C-A8576A256F10}" srcOrd="0" destOrd="0" presId="urn:microsoft.com/office/officeart/2005/8/layout/hierarchy1"/>
    <dgm:cxn modelId="{8B054FEC-F9F2-48DA-A3D1-922053DC69DC}" type="presOf" srcId="{8E2CF0BB-763B-41DC-A486-DB65D5D9D713}" destId="{858D7F9E-7531-4E73-9198-85329B6FB09E}" srcOrd="0" destOrd="0" presId="urn:microsoft.com/office/officeart/2005/8/layout/hierarchy1"/>
    <dgm:cxn modelId="{3281C790-1C4B-418B-AA61-148E7A1E3335}" srcId="{55602667-2CD6-4030-9D79-BA32ABFAD5E6}" destId="{8E2CF0BB-763B-41DC-A486-DB65D5D9D713}" srcOrd="1" destOrd="0" parTransId="{379D7D08-5E59-47D6-92BF-C07AB140FD0C}" sibTransId="{D46A0C7A-4F14-4FBA-83D3-D74A40974946}"/>
    <dgm:cxn modelId="{C92A827F-323B-41F5-95DB-C5DE915B25F7}" type="presOf" srcId="{5C0CCDCC-B8B6-4BE9-B744-0C07D593EF42}" destId="{1494D3DD-1C5A-4D3C-9828-39CBFE017643}" srcOrd="0" destOrd="0" presId="urn:microsoft.com/office/officeart/2005/8/layout/hierarchy1"/>
    <dgm:cxn modelId="{CBB28BEA-334A-460D-B030-8F49108B005C}" type="presOf" srcId="{E2E07CA0-4A43-41EF-988B-4E5287C9EA9C}" destId="{F3A9FA44-ACC7-40A1-A028-6F70B7B3591A}" srcOrd="0" destOrd="0" presId="urn:microsoft.com/office/officeart/2005/8/layout/hierarchy1"/>
    <dgm:cxn modelId="{1553AE0C-E9F2-46EF-8357-D368FBEBC727}" type="presOf" srcId="{C8565ACC-8F90-4C02-A3B2-A2CCD40C70A9}" destId="{6610F230-4066-4CC6-B6D2-EB163459B4CD}" srcOrd="0" destOrd="0" presId="urn:microsoft.com/office/officeart/2005/8/layout/hierarchy1"/>
    <dgm:cxn modelId="{D801F0F2-6D80-4D1B-8967-5139076AA616}" srcId="{9F12638E-14C3-4BFC-95F4-F784954DD0C0}" destId="{55602667-2CD6-4030-9D79-BA32ABFAD5E6}" srcOrd="0" destOrd="0" parTransId="{76135659-796C-4063-A983-69BED9D5DD99}" sibTransId="{F4F6D270-AAA8-4EFB-8AE8-0B9A19609AFE}"/>
    <dgm:cxn modelId="{516869A9-48E1-418F-8E12-C56C6A02C966}" type="presOf" srcId="{3B9734CD-B005-42C9-A4EC-01DFDE95BE67}" destId="{AB0B1683-7844-42F6-9F72-5D9B35D2C490}" srcOrd="0" destOrd="0" presId="urn:microsoft.com/office/officeart/2005/8/layout/hierarchy1"/>
    <dgm:cxn modelId="{BC0718CF-5FE4-4423-9685-8BBBE035380C}" type="presOf" srcId="{55602667-2CD6-4030-9D79-BA32ABFAD5E6}" destId="{4D31A410-8B67-4213-9A61-6E1D40E86548}" srcOrd="0" destOrd="0" presId="urn:microsoft.com/office/officeart/2005/8/layout/hierarchy1"/>
    <dgm:cxn modelId="{99FB286A-1F76-46F5-9B82-6E84735B3C5F}" srcId="{55602667-2CD6-4030-9D79-BA32ABFAD5E6}" destId="{C8565ACC-8F90-4C02-A3B2-A2CCD40C70A9}" srcOrd="0" destOrd="0" parTransId="{1E717364-A175-4539-BBCF-9DE04B775FFB}" sibTransId="{D39D3AB0-BCE4-446F-8741-6820574D1801}"/>
    <dgm:cxn modelId="{83A12F64-8769-49D2-87F0-08565CEA2C75}" type="presOf" srcId="{1E717364-A175-4539-BBCF-9DE04B775FFB}" destId="{94ADBB0B-B7D7-4CD7-A1AC-33BEEAB4FDDC}" srcOrd="0" destOrd="0" presId="urn:microsoft.com/office/officeart/2005/8/layout/hierarchy1"/>
    <dgm:cxn modelId="{2D0A7E9D-C17A-4E82-9BE1-F506F835BAB2}" type="presOf" srcId="{9F12638E-14C3-4BFC-95F4-F784954DD0C0}" destId="{A3C57B42-E33C-48CD-89E9-BE1A2F562629}" srcOrd="0" destOrd="0" presId="urn:microsoft.com/office/officeart/2005/8/layout/hierarchy1"/>
    <dgm:cxn modelId="{197617C1-CEA6-4914-81BD-5CEC82300B4E}" srcId="{8E2CF0BB-763B-41DC-A486-DB65D5D9D713}" destId="{3B9734CD-B005-42C9-A4EC-01DFDE95BE67}" srcOrd="0" destOrd="0" parTransId="{5C0CCDCC-B8B6-4BE9-B744-0C07D593EF42}" sibTransId="{6CDDE587-4F86-4863-B4BE-D753888CDB6E}"/>
    <dgm:cxn modelId="{E73AC86E-4A2F-4154-B581-E96490026C14}" srcId="{C8565ACC-8F90-4C02-A3B2-A2CCD40C70A9}" destId="{E2E07CA0-4A43-41EF-988B-4E5287C9EA9C}" srcOrd="1" destOrd="0" parTransId="{8E28630A-0BA6-4E75-95D3-DD3F78606811}" sibTransId="{E873056F-037D-4EBD-BF3B-E284495688CF}"/>
    <dgm:cxn modelId="{118A2F9F-E3C0-455C-A81D-8D83F841C93A}" type="presParOf" srcId="{A3C57B42-E33C-48CD-89E9-BE1A2F562629}" destId="{0E193B2B-2B2C-4D57-98CA-90F5B21BE80B}" srcOrd="0" destOrd="0" presId="urn:microsoft.com/office/officeart/2005/8/layout/hierarchy1"/>
    <dgm:cxn modelId="{62C6EDAF-F49F-4BEC-8E85-3206A93D68AF}" type="presParOf" srcId="{0E193B2B-2B2C-4D57-98CA-90F5B21BE80B}" destId="{283851EB-FC7E-4D8D-9640-31B43433AA17}" srcOrd="0" destOrd="0" presId="urn:microsoft.com/office/officeart/2005/8/layout/hierarchy1"/>
    <dgm:cxn modelId="{37BA2798-BF4D-4F80-94F7-C120729304B1}" type="presParOf" srcId="{283851EB-FC7E-4D8D-9640-31B43433AA17}" destId="{CC2965AE-8255-466B-9E84-15A013CB650B}" srcOrd="0" destOrd="0" presId="urn:microsoft.com/office/officeart/2005/8/layout/hierarchy1"/>
    <dgm:cxn modelId="{9B046F0F-F5AF-4EE2-9D08-272F7FC7B234}" type="presParOf" srcId="{283851EB-FC7E-4D8D-9640-31B43433AA17}" destId="{4D31A410-8B67-4213-9A61-6E1D40E86548}" srcOrd="1" destOrd="0" presId="urn:microsoft.com/office/officeart/2005/8/layout/hierarchy1"/>
    <dgm:cxn modelId="{52637FF5-B2ED-4F1E-A818-A0CA7E0A046A}" type="presParOf" srcId="{0E193B2B-2B2C-4D57-98CA-90F5B21BE80B}" destId="{60E32C42-CE34-4171-9E08-BCF63EE671EC}" srcOrd="1" destOrd="0" presId="urn:microsoft.com/office/officeart/2005/8/layout/hierarchy1"/>
    <dgm:cxn modelId="{5FCC09BD-CE82-4B0D-A4F2-CF23E907A3C4}" type="presParOf" srcId="{60E32C42-CE34-4171-9E08-BCF63EE671EC}" destId="{94ADBB0B-B7D7-4CD7-A1AC-33BEEAB4FDDC}" srcOrd="0" destOrd="0" presId="urn:microsoft.com/office/officeart/2005/8/layout/hierarchy1"/>
    <dgm:cxn modelId="{6BD90233-1142-4B67-AF3E-DACFACDC9B07}" type="presParOf" srcId="{60E32C42-CE34-4171-9E08-BCF63EE671EC}" destId="{E3288D57-B1A2-4046-9E84-CE60EC83AC05}" srcOrd="1" destOrd="0" presId="urn:microsoft.com/office/officeart/2005/8/layout/hierarchy1"/>
    <dgm:cxn modelId="{14281536-AD5E-4491-8EC6-BA31571C0423}" type="presParOf" srcId="{E3288D57-B1A2-4046-9E84-CE60EC83AC05}" destId="{795444B9-0FB2-4B1B-AB5E-944B2F13B89C}" srcOrd="0" destOrd="0" presId="urn:microsoft.com/office/officeart/2005/8/layout/hierarchy1"/>
    <dgm:cxn modelId="{3CBF165E-B750-4C98-B590-27DEAFC15FCE}" type="presParOf" srcId="{795444B9-0FB2-4B1B-AB5E-944B2F13B89C}" destId="{46C61B95-16AE-47E0-B3B4-1AA1F051D792}" srcOrd="0" destOrd="0" presId="urn:microsoft.com/office/officeart/2005/8/layout/hierarchy1"/>
    <dgm:cxn modelId="{60BBC629-AFEF-4F19-8C47-D20E359D673C}" type="presParOf" srcId="{795444B9-0FB2-4B1B-AB5E-944B2F13B89C}" destId="{6610F230-4066-4CC6-B6D2-EB163459B4CD}" srcOrd="1" destOrd="0" presId="urn:microsoft.com/office/officeart/2005/8/layout/hierarchy1"/>
    <dgm:cxn modelId="{40E79967-47A8-4690-95CE-D86C8C8A1DBC}" type="presParOf" srcId="{E3288D57-B1A2-4046-9E84-CE60EC83AC05}" destId="{3EEE977F-0E72-4EAB-8E0E-086A3A395F2B}" srcOrd="1" destOrd="0" presId="urn:microsoft.com/office/officeart/2005/8/layout/hierarchy1"/>
    <dgm:cxn modelId="{F394B11C-FB13-404C-8576-EA598E0FAD54}" type="presParOf" srcId="{3EEE977F-0E72-4EAB-8E0E-086A3A395F2B}" destId="{7E1B5224-82D0-4675-9464-68CD96FD4664}" srcOrd="0" destOrd="0" presId="urn:microsoft.com/office/officeart/2005/8/layout/hierarchy1"/>
    <dgm:cxn modelId="{BBEC68EA-16D9-45F3-9EE9-FD29B42284DC}" type="presParOf" srcId="{3EEE977F-0E72-4EAB-8E0E-086A3A395F2B}" destId="{147482A2-A12B-4B3D-BF69-304B6363244D}" srcOrd="1" destOrd="0" presId="urn:microsoft.com/office/officeart/2005/8/layout/hierarchy1"/>
    <dgm:cxn modelId="{53B8B19A-3FEA-483E-89FD-2A39C261336A}" type="presParOf" srcId="{147482A2-A12B-4B3D-BF69-304B6363244D}" destId="{AF39EF08-6128-4CC4-88CD-24A43715D4D4}" srcOrd="0" destOrd="0" presId="urn:microsoft.com/office/officeart/2005/8/layout/hierarchy1"/>
    <dgm:cxn modelId="{BAD00D1E-5822-4284-8D52-75068C6BE0A1}" type="presParOf" srcId="{AF39EF08-6128-4CC4-88CD-24A43715D4D4}" destId="{4825378F-F1C2-4E72-BDC7-961CE7081145}" srcOrd="0" destOrd="0" presId="urn:microsoft.com/office/officeart/2005/8/layout/hierarchy1"/>
    <dgm:cxn modelId="{FE370B8E-7EC9-4C11-9FF6-0129CBD86B60}" type="presParOf" srcId="{AF39EF08-6128-4CC4-88CD-24A43715D4D4}" destId="{CE798FFC-2C87-44E8-8C18-CABB0B8562E8}" srcOrd="1" destOrd="0" presId="urn:microsoft.com/office/officeart/2005/8/layout/hierarchy1"/>
    <dgm:cxn modelId="{8A1F0ECF-FEB3-4B2E-9E59-BD8C331AF80D}" type="presParOf" srcId="{147482A2-A12B-4B3D-BF69-304B6363244D}" destId="{50C1C163-A57D-4119-8F5B-E3944C3FD96D}" srcOrd="1" destOrd="0" presId="urn:microsoft.com/office/officeart/2005/8/layout/hierarchy1"/>
    <dgm:cxn modelId="{EA8D7015-62B0-4C1A-A378-5E96DFADE218}" type="presParOf" srcId="{3EEE977F-0E72-4EAB-8E0E-086A3A395F2B}" destId="{5BCAA925-466F-4CED-8D7A-A689F4EF8084}" srcOrd="2" destOrd="0" presId="urn:microsoft.com/office/officeart/2005/8/layout/hierarchy1"/>
    <dgm:cxn modelId="{3FB15049-F30F-4191-A67B-7620E0F80B67}" type="presParOf" srcId="{3EEE977F-0E72-4EAB-8E0E-086A3A395F2B}" destId="{A1DE509E-8ED7-4DF0-8ADB-8ADE263827F9}" srcOrd="3" destOrd="0" presId="urn:microsoft.com/office/officeart/2005/8/layout/hierarchy1"/>
    <dgm:cxn modelId="{B3A5B59F-D8E8-459D-A5D9-A982509930B2}" type="presParOf" srcId="{A1DE509E-8ED7-4DF0-8ADB-8ADE263827F9}" destId="{F804457A-5C45-41AD-B6F7-D57144B84271}" srcOrd="0" destOrd="0" presId="urn:microsoft.com/office/officeart/2005/8/layout/hierarchy1"/>
    <dgm:cxn modelId="{2E7D5816-E485-4B82-B929-4C62B6365194}" type="presParOf" srcId="{F804457A-5C45-41AD-B6F7-D57144B84271}" destId="{1567D162-FA2E-44F5-B078-1E04F0A644B3}" srcOrd="0" destOrd="0" presId="urn:microsoft.com/office/officeart/2005/8/layout/hierarchy1"/>
    <dgm:cxn modelId="{AC3C0528-A4D8-4540-8F5F-8E094A719DAA}" type="presParOf" srcId="{F804457A-5C45-41AD-B6F7-D57144B84271}" destId="{F3A9FA44-ACC7-40A1-A028-6F70B7B3591A}" srcOrd="1" destOrd="0" presId="urn:microsoft.com/office/officeart/2005/8/layout/hierarchy1"/>
    <dgm:cxn modelId="{C3ADCF43-A3B9-4316-A8A5-073D6F1985BA}" type="presParOf" srcId="{A1DE509E-8ED7-4DF0-8ADB-8ADE263827F9}" destId="{2F542DD6-2DE5-47AC-BE72-21EDE174EB0A}" srcOrd="1" destOrd="0" presId="urn:microsoft.com/office/officeart/2005/8/layout/hierarchy1"/>
    <dgm:cxn modelId="{5000CCDF-055B-44B9-84CE-2FB42D0A6FAE}" type="presParOf" srcId="{60E32C42-CE34-4171-9E08-BCF63EE671EC}" destId="{817AD5D1-3247-46AC-8C3C-A8576A256F10}" srcOrd="2" destOrd="0" presId="urn:microsoft.com/office/officeart/2005/8/layout/hierarchy1"/>
    <dgm:cxn modelId="{D24AE5F4-ACA6-425B-9B53-84594E511F16}" type="presParOf" srcId="{60E32C42-CE34-4171-9E08-BCF63EE671EC}" destId="{A8D14C29-54D6-4C0C-B597-25C797BEA3D6}" srcOrd="3" destOrd="0" presId="urn:microsoft.com/office/officeart/2005/8/layout/hierarchy1"/>
    <dgm:cxn modelId="{E1EB5A6B-34D2-4889-ABC8-F4CD8CAA3B6D}" type="presParOf" srcId="{A8D14C29-54D6-4C0C-B597-25C797BEA3D6}" destId="{1F441BAC-47DA-47EF-AB74-446CA39D5C32}" srcOrd="0" destOrd="0" presId="urn:microsoft.com/office/officeart/2005/8/layout/hierarchy1"/>
    <dgm:cxn modelId="{67570412-B94D-4865-AAE5-ADD8BEEA342F}" type="presParOf" srcId="{1F441BAC-47DA-47EF-AB74-446CA39D5C32}" destId="{B8A7D39F-5150-4251-9347-8F09E9826ECE}" srcOrd="0" destOrd="0" presId="urn:microsoft.com/office/officeart/2005/8/layout/hierarchy1"/>
    <dgm:cxn modelId="{5B9590C6-18A4-4E0B-8852-EBA45F612862}" type="presParOf" srcId="{1F441BAC-47DA-47EF-AB74-446CA39D5C32}" destId="{858D7F9E-7531-4E73-9198-85329B6FB09E}" srcOrd="1" destOrd="0" presId="urn:microsoft.com/office/officeart/2005/8/layout/hierarchy1"/>
    <dgm:cxn modelId="{A6C80CB7-A06B-4F5D-B670-5C6A3B958323}" type="presParOf" srcId="{A8D14C29-54D6-4C0C-B597-25C797BEA3D6}" destId="{083B924E-EAE1-48B8-9A54-702B601B27B9}" srcOrd="1" destOrd="0" presId="urn:microsoft.com/office/officeart/2005/8/layout/hierarchy1"/>
    <dgm:cxn modelId="{FB0E4C0E-BA0A-4DAA-98B7-813345F6ACD7}" type="presParOf" srcId="{083B924E-EAE1-48B8-9A54-702B601B27B9}" destId="{1494D3DD-1C5A-4D3C-9828-39CBFE017643}" srcOrd="0" destOrd="0" presId="urn:microsoft.com/office/officeart/2005/8/layout/hierarchy1"/>
    <dgm:cxn modelId="{CDE79FF2-F440-4698-A57D-A07A2AE8D16C}" type="presParOf" srcId="{083B924E-EAE1-48B8-9A54-702B601B27B9}" destId="{D904F193-9551-4E76-84CC-410ED5EA418B}" srcOrd="1" destOrd="0" presId="urn:microsoft.com/office/officeart/2005/8/layout/hierarchy1"/>
    <dgm:cxn modelId="{7F81B01C-EC1C-471B-8275-C803ACC8EB61}" type="presParOf" srcId="{D904F193-9551-4E76-84CC-410ED5EA418B}" destId="{72E2ED73-E554-4ED5-B52F-9F1FB66E5B53}" srcOrd="0" destOrd="0" presId="urn:microsoft.com/office/officeart/2005/8/layout/hierarchy1"/>
    <dgm:cxn modelId="{9BB10AB4-3A35-4008-BEBD-CEBFDBBF6EBE}" type="presParOf" srcId="{72E2ED73-E554-4ED5-B52F-9F1FB66E5B53}" destId="{AB0B2581-BADB-4C9E-BAED-163BCBA6BBCF}" srcOrd="0" destOrd="0" presId="urn:microsoft.com/office/officeart/2005/8/layout/hierarchy1"/>
    <dgm:cxn modelId="{9519AB8A-0884-4E17-AE07-369CB590B75A}" type="presParOf" srcId="{72E2ED73-E554-4ED5-B52F-9F1FB66E5B53}" destId="{AB0B1683-7844-42F6-9F72-5D9B35D2C490}" srcOrd="1" destOrd="0" presId="urn:microsoft.com/office/officeart/2005/8/layout/hierarchy1"/>
    <dgm:cxn modelId="{36E91933-EC18-4504-914B-CD753D55A2D4}" type="presParOf" srcId="{D904F193-9551-4E76-84CC-410ED5EA418B}" destId="{228F84FC-80BE-4EBC-A7F7-919D891151BF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69FAFA-91B3-4601-92C9-5E42D4AE3AEB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3A6500-DB84-42B8-A49E-742A66F76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oDRKm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11/15/2011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Objective:  Recognize that cells are composed of small internal structures and compartments called organelles, each with a unique structure and </a:t>
            </a:r>
            <a:r>
              <a:rPr lang="en-US" dirty="0" smtClean="0"/>
              <a:t>function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Eukaryote: 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“Control center”</a:t>
            </a:r>
          </a:p>
          <a:p>
            <a:r>
              <a:rPr lang="en-US" dirty="0" smtClean="0"/>
              <a:t>Contains the cell’s DNA and is surrounded by the </a:t>
            </a:r>
            <a:r>
              <a:rPr lang="en-US" b="1" dirty="0" smtClean="0"/>
              <a:t>nuclear envelope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2530" name="Picture 2" descr="http://www.google.com/url?source=imglanding&amp;ct=img&amp;q=http://www.buzzle.com/images/diagrams/cell-nucleus-diagram.jpg&amp;sa=X&amp;ei=nmLCTuuFB6-00AG7zJ3YDg&amp;ved=0CAsQ8wc&amp;usg=AFQjCNH0fxm2anMG4JCsVKOh4FBE0eV6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86000"/>
            <a:ext cx="4160014" cy="353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Eukaryotes: 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“Powerhouse of the cell”</a:t>
            </a:r>
          </a:p>
          <a:p>
            <a:r>
              <a:rPr lang="en-US" dirty="0" smtClean="0"/>
              <a:t>ATP production takes place here</a:t>
            </a:r>
          </a:p>
          <a:p>
            <a:r>
              <a:rPr lang="en-US" dirty="0" smtClean="0"/>
              <a:t>Has its own DNA and can self-replicate</a:t>
            </a:r>
          </a:p>
          <a:p>
            <a:r>
              <a:rPr lang="en-US" dirty="0" smtClean="0"/>
              <a:t>Cells may have many mitochondria depending on the cell’s function</a:t>
            </a:r>
          </a:p>
        </p:txBody>
      </p:sp>
      <p:pic>
        <p:nvPicPr>
          <p:cNvPr id="21506" name="Picture 2" descr="http://www.google.com/url?source=imglanding&amp;ct=img&amp;q=http://sun.menloschool.org/~dspence/biology/chapter6/images/mitochondria.jpg&amp;sa=X&amp;ei=EGPCTrHCAqjj0QG7urn8Dg&amp;ved=0CAwQ8wc4igE&amp;usg=AFQjCNGerNBcLnXAqGAc49jJ5mfnq1J6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200400"/>
            <a:ext cx="5791200" cy="3044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Eukaryotes: 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Surrounded by a single membrane</a:t>
            </a:r>
          </a:p>
          <a:p>
            <a:r>
              <a:rPr lang="en-US" dirty="0" smtClean="0"/>
              <a:t>Used for storage—could contain enzymes, waste, water, nutrients, etc.</a:t>
            </a:r>
          </a:p>
          <a:p>
            <a:r>
              <a:rPr lang="en-US" dirty="0" smtClean="0"/>
              <a:t>In plant cells, vacuoles can be very large—up to 50% or more of the total cell volume</a:t>
            </a:r>
            <a:endParaRPr lang="en-US" dirty="0"/>
          </a:p>
        </p:txBody>
      </p:sp>
      <p:pic>
        <p:nvPicPr>
          <p:cNvPr id="20482" name="Picture 2" descr="http://www.google.com/url?source=imglanding&amp;ct=img&amp;q=http://kentsimmons.uwinnipeg.ca/cm1504/Image113.gif&amp;sa=X&amp;ei=t2PCTuy3IKnX0QHziKmZDw&amp;ved=0CAsQ8wc&amp;usg=AFQjCNG2Dzf-Vn1sRNSQQ3lW4X35qUzDj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971800"/>
            <a:ext cx="3581400" cy="3654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Eukaryotes: </a:t>
            </a:r>
            <a:r>
              <a:rPr lang="en-US" dirty="0" err="1" smtClean="0"/>
              <a:t>Lysosomes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“Garbage disposal”</a:t>
            </a:r>
          </a:p>
          <a:p>
            <a:r>
              <a:rPr lang="en-US" dirty="0" smtClean="0"/>
              <a:t>Store and break down waste and toxins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lyse</a:t>
            </a:r>
            <a:r>
              <a:rPr lang="en-US" dirty="0" smtClean="0"/>
              <a:t>” means to break down</a:t>
            </a:r>
            <a:endParaRPr lang="en-US" dirty="0"/>
          </a:p>
        </p:txBody>
      </p:sp>
      <p:pic>
        <p:nvPicPr>
          <p:cNvPr id="23554" name="Picture 2" descr="http://www.google.com/url?source=imglanding&amp;ct=img&amp;q=http://images.wikia.com/analytical/images/9/98/Lysosome.jpg&amp;sa=X&amp;ei=cmTCTp_pM6jY0QHJpfmZDw&amp;ved=0CAsQ8wc&amp;usg=AFQjCNHga6j--L_HZM0kcHQ9qhrbBvnu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590800"/>
            <a:ext cx="4942657" cy="3994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 (Animal): </a:t>
            </a:r>
            <a:r>
              <a:rPr lang="en-US" dirty="0" err="1" smtClean="0"/>
              <a:t>Centrioles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Helps direct cell reproduction by moving around DNA</a:t>
            </a:r>
            <a:endParaRPr lang="en-US" dirty="0"/>
          </a:p>
        </p:txBody>
      </p:sp>
      <p:pic>
        <p:nvPicPr>
          <p:cNvPr id="25604" name="Picture 4" descr="http://www.google.com/url?source=imgres&amp;ct=img&amp;q=http://i.quizlet.com/i/MXzk7j85Hmm8j1U_sCuQ6g_m.jpg&amp;sa=X&amp;ei=TWXCTqOhBYfY0QHio8mBDw&amp;ved=0CAQQ8wc4qwE&amp;usg=AFQjCNHgtlLp-lheQqHYfKlyu3BHvtso9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514600"/>
            <a:ext cx="4523360" cy="3543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(Plants): Cell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Unlike bacterial cell walls, plant cell walls are made of cellulose</a:t>
            </a:r>
          </a:p>
          <a:p>
            <a:r>
              <a:rPr lang="en-US" dirty="0" smtClean="0"/>
              <a:t>Provides rigidity for the plant</a:t>
            </a:r>
          </a:p>
        </p:txBody>
      </p:sp>
      <p:pic>
        <p:nvPicPr>
          <p:cNvPr id="26626" name="Picture 2" descr="http://www.google.com/url?source=imglanding&amp;ct=img&amp;q=http://micro.magnet.fsu.edu/cells/plants/images/cellwallfigure1.jpg&amp;sa=X&amp;ei=pmXCTpT8DabI0AHSzvWhDw&amp;ved=0CAsQ8wc&amp;usg=AFQjCNF30c0k9TYV5aiw2rTusyqfGgAy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971800"/>
            <a:ext cx="5257800" cy="2928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(Plants): 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Site of photosynthesis</a:t>
            </a:r>
          </a:p>
          <a:p>
            <a:r>
              <a:rPr lang="en-US" dirty="0" smtClean="0"/>
              <a:t>Contains molecules of </a:t>
            </a:r>
            <a:r>
              <a:rPr lang="en-US" b="1" dirty="0" smtClean="0"/>
              <a:t>chlorophyll</a:t>
            </a:r>
            <a:r>
              <a:rPr lang="en-US" dirty="0" smtClean="0"/>
              <a:t>—pigments that absorb sunlight</a:t>
            </a:r>
          </a:p>
          <a:p>
            <a:r>
              <a:rPr lang="en-US" dirty="0" smtClean="0"/>
              <a:t>Green!</a:t>
            </a:r>
          </a:p>
          <a:p>
            <a:r>
              <a:rPr lang="en-US" dirty="0" smtClean="0"/>
              <a:t>They have their own DNA and can self-replicate</a:t>
            </a:r>
            <a:endParaRPr lang="en-US" dirty="0"/>
          </a:p>
        </p:txBody>
      </p:sp>
      <p:pic>
        <p:nvPicPr>
          <p:cNvPr id="27650" name="Picture 2" descr="http://www.google.com/url?source=imglanding&amp;ct=img&amp;q=http://www.daviddarling.info/images/chloroplast.jpg&amp;sa=X&amp;ei=FWbCTo_lLoXw0gHVpunkDg&amp;ved=0CAsQ8wc4Dw&amp;usg=AFQjCNEISPmupVSu1YeYGp6CkkV4PcWW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581400"/>
            <a:ext cx="4762500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structures and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Cytoplasm</a:t>
            </a:r>
            <a:r>
              <a:rPr lang="en-US" dirty="0" smtClean="0"/>
              <a:t>—refers to the gel-like substance that fills the inside of the every cell</a:t>
            </a:r>
          </a:p>
          <a:p>
            <a:r>
              <a:rPr lang="en-US" dirty="0" smtClean="0"/>
              <a:t>Some eukaryotes also use </a:t>
            </a:r>
            <a:r>
              <a:rPr lang="en-US" b="1" dirty="0" smtClean="0"/>
              <a:t>flagella</a:t>
            </a:r>
            <a:r>
              <a:rPr lang="en-US" dirty="0" smtClean="0"/>
              <a:t> for movement</a:t>
            </a:r>
          </a:p>
          <a:p>
            <a:r>
              <a:rPr lang="en-US" b="1" dirty="0" smtClean="0"/>
              <a:t>Cilia</a:t>
            </a:r>
            <a:r>
              <a:rPr lang="en-US" dirty="0" smtClean="0"/>
              <a:t>—small, hair-like projections that are used for movement (some prokaryotes, some eukaryotes)</a:t>
            </a:r>
          </a:p>
          <a:p>
            <a:r>
              <a:rPr lang="en-US" b="1" dirty="0" smtClean="0"/>
              <a:t>Pseudopodia</a:t>
            </a:r>
            <a:r>
              <a:rPr lang="en-US" dirty="0" smtClean="0"/>
              <a:t>—some unicellular use pseudopodia (“fake feet”) in order to move around</a:t>
            </a:r>
          </a:p>
          <a:p>
            <a:pPr lvl="1"/>
            <a:r>
              <a:rPr lang="en-US" dirty="0" smtClean="0">
                <a:hlinkClick r:id="rId2"/>
              </a:rPr>
              <a:t>http://bit.ly/oDRKmb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ogle.com/url?source=imglanding&amp;ct=img&amp;q=http://pangea.tec.selu.edu/~abancroft/etec644/frame/plantcell.gif&amp;sa=X&amp;ei=D3HCTpOHMsbs0gHX_4DwDg&amp;ved=0CAwQ8wc4Mw&amp;usg=AFQjCNFt_WlmzsJETxBj6Hjh7GuXGE0G4Q"/>
          <p:cNvPicPr>
            <a:picLocks noChangeAspect="1" noChangeArrowheads="1"/>
          </p:cNvPicPr>
          <p:nvPr/>
        </p:nvPicPr>
        <p:blipFill>
          <a:blip r:embed="rId2"/>
          <a:srcRect b="5283"/>
          <a:stretch>
            <a:fillRect/>
          </a:stretch>
        </p:blipFill>
        <p:spPr bwMode="auto">
          <a:xfrm>
            <a:off x="304800" y="3416710"/>
            <a:ext cx="3657600" cy="2831690"/>
          </a:xfrm>
          <a:prstGeom prst="rect">
            <a:avLst/>
          </a:prstGeom>
          <a:noFill/>
        </p:spPr>
      </p:pic>
      <p:pic>
        <p:nvPicPr>
          <p:cNvPr id="1028" name="Picture 4" descr="http://www.google.com/url?source=imglanding&amp;ct=img&amp;q=http://www.animalport.com/img/Animal-Cell.jpg&amp;sa=X&amp;ei=UXHCTp_7C4Lq0gHxrdSYDw&amp;ved=0CAsQ8wc&amp;usg=AFQjCNHz_U_saa1Dzx5UvW34exmM4z9CP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3853700" cy="3828123"/>
          </a:xfrm>
          <a:prstGeom prst="rect">
            <a:avLst/>
          </a:prstGeom>
          <a:noFill/>
        </p:spPr>
      </p:pic>
      <p:pic>
        <p:nvPicPr>
          <p:cNvPr id="1030" name="Picture 6" descr="http://www.google.com/url?source=imglanding&amp;ct=img&amp;q=http://micro.magnet.fsu.edu/cells/procaryotes/images/procaryote.jpg&amp;sa=X&amp;ei=eHHCTuf9L6Lf0gHBh6T7Dg&amp;ved=0CAsQ8wc&amp;usg=AFQjCNFbOPiurTFp_chnOrUjdVlYhXzlqA"/>
          <p:cNvPicPr>
            <a:picLocks noChangeAspect="1" noChangeArrowheads="1"/>
          </p:cNvPicPr>
          <p:nvPr/>
        </p:nvPicPr>
        <p:blipFill>
          <a:blip r:embed="rId4"/>
          <a:srcRect t="3721"/>
          <a:stretch>
            <a:fillRect/>
          </a:stretch>
        </p:blipFill>
        <p:spPr bwMode="auto">
          <a:xfrm>
            <a:off x="228600" y="0"/>
            <a:ext cx="3124200" cy="3449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162, 164-165 in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Cells are the basic unit of life</a:t>
            </a:r>
          </a:p>
          <a:p>
            <a:pPr lvl="1"/>
            <a:r>
              <a:rPr lang="en-US" sz="2600" dirty="0" smtClean="0"/>
              <a:t>It’s the smallest unit that is considered “living”</a:t>
            </a:r>
          </a:p>
          <a:p>
            <a:r>
              <a:rPr lang="en-US" dirty="0" smtClean="0"/>
              <a:t>All living things are made of cells</a:t>
            </a:r>
          </a:p>
          <a:p>
            <a:pPr lvl="1"/>
            <a:r>
              <a:rPr lang="en-US" sz="2600" dirty="0" smtClean="0"/>
              <a:t>Organisms may be </a:t>
            </a:r>
            <a:r>
              <a:rPr lang="en-US" sz="2600" b="1" dirty="0" smtClean="0"/>
              <a:t>unicellular </a:t>
            </a:r>
            <a:r>
              <a:rPr lang="en-US" sz="2600" dirty="0" smtClean="0"/>
              <a:t>or </a:t>
            </a:r>
            <a:r>
              <a:rPr lang="en-US" sz="2600" b="1" dirty="0" err="1" smtClean="0"/>
              <a:t>mulitcellular</a:t>
            </a:r>
            <a:endParaRPr lang="en-US" sz="2600" b="1" dirty="0" smtClean="0"/>
          </a:p>
          <a:p>
            <a:r>
              <a:rPr lang="en-US" dirty="0" smtClean="0"/>
              <a:t>New cells are produced through cell division</a:t>
            </a:r>
          </a:p>
          <a:p>
            <a:pPr lvl="1"/>
            <a:r>
              <a:rPr lang="en-US" sz="2600" dirty="0" smtClean="0"/>
              <a:t>All cells come from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Karyo</a:t>
            </a:r>
            <a:r>
              <a:rPr lang="en-US" dirty="0" smtClean="0"/>
              <a:t>” means nucleus</a:t>
            </a:r>
          </a:p>
          <a:p>
            <a:r>
              <a:rPr lang="en-US" dirty="0" smtClean="0"/>
              <a:t>“Pro” means before, or early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Eu</a:t>
            </a:r>
            <a:r>
              <a:rPr lang="en-US" dirty="0" smtClean="0"/>
              <a:t>” means true</a:t>
            </a:r>
          </a:p>
          <a:p>
            <a:r>
              <a:rPr lang="en-US" dirty="0" smtClean="0"/>
              <a:t>So “prokaryote” translates to “before nucleus,” and “eukaryote” translates to “true nucleus”</a:t>
            </a:r>
          </a:p>
          <a:p>
            <a:r>
              <a:rPr lang="en-US" b="1" dirty="0" smtClean="0"/>
              <a:t>Organelle: </a:t>
            </a:r>
            <a:r>
              <a:rPr lang="en-US" dirty="0" smtClean="0"/>
              <a:t>small, functional internal components of cells (means “little organ”)</a:t>
            </a:r>
            <a:endParaRPr lang="en-US" b="1" dirty="0" smtClean="0"/>
          </a:p>
          <a:p>
            <a:r>
              <a:rPr lang="en-US" dirty="0" smtClean="0"/>
              <a:t>Prokaryotic cells do not have a nucleus, and they do not have any membrane-bound organelles</a:t>
            </a:r>
          </a:p>
          <a:p>
            <a:r>
              <a:rPr lang="en-US" dirty="0" smtClean="0"/>
              <a:t>Eukaryotic cells have a nucleus and they have membrane-bound organelles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</a:p>
          <a:p>
            <a:r>
              <a:rPr lang="en-US" dirty="0" smtClean="0"/>
              <a:t>Have a cell wall but the cell wall does not contain cellulose</a:t>
            </a:r>
          </a:p>
          <a:p>
            <a:r>
              <a:rPr lang="en-US" dirty="0" smtClean="0"/>
              <a:t>Have a cell membrane</a:t>
            </a:r>
          </a:p>
          <a:p>
            <a:r>
              <a:rPr lang="en-US" dirty="0" smtClean="0"/>
              <a:t>Have a single circular piece of DNA that is anchored to the cell membrane—the area of cell where the DNA is located is called the </a:t>
            </a:r>
            <a:r>
              <a:rPr lang="en-US" b="1" dirty="0" err="1" smtClean="0"/>
              <a:t>nucleoid</a:t>
            </a:r>
            <a:r>
              <a:rPr lang="en-US" b="1" dirty="0" smtClean="0"/>
              <a:t> region</a:t>
            </a:r>
            <a:endParaRPr lang="en-US" dirty="0" smtClean="0"/>
          </a:p>
          <a:p>
            <a:r>
              <a:rPr lang="en-US" dirty="0" smtClean="0"/>
              <a:t>They may also have some smaller DNA fragments called </a:t>
            </a:r>
            <a:r>
              <a:rPr lang="en-US" b="1" dirty="0" smtClean="0"/>
              <a:t>plasmids</a:t>
            </a:r>
          </a:p>
          <a:p>
            <a:r>
              <a:rPr lang="en-US" dirty="0" smtClean="0"/>
              <a:t> Some have </a:t>
            </a:r>
            <a:r>
              <a:rPr lang="en-US" b="1" dirty="0" smtClean="0"/>
              <a:t>flagella</a:t>
            </a:r>
            <a:r>
              <a:rPr lang="en-US" dirty="0" smtClean="0"/>
              <a:t> for movement</a:t>
            </a:r>
          </a:p>
          <a:p>
            <a:pPr lvl="1"/>
            <a:r>
              <a:rPr lang="en-US" sz="2400" dirty="0" smtClean="0"/>
              <a:t>Long, whip-like protein that acts like a propeller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oogle.com/url?source=imglanding&amp;ct=img&amp;q=http://www.bio.miami.edu/dana/pix/prokaryote.jpg&amp;sa=X&amp;ei=11_CTtmmHozE0AGmxviUDw&amp;ved=0CAsQ8wc4Dw&amp;usg=AFQjCNF-D-XPivs31lsE4ucgQ5h5aSPM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705600" cy="5641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Both Prokaryote and Eukaryote:</a:t>
            </a:r>
            <a:br>
              <a:rPr lang="en-US" dirty="0" smtClean="0"/>
            </a:br>
            <a:r>
              <a:rPr lang="en-US" dirty="0" smtClean="0"/>
              <a:t>Ribosome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Ribosomes</a:t>
            </a:r>
            <a:r>
              <a:rPr lang="en-US" dirty="0" smtClean="0"/>
              <a:t> are responsible for protein synthesis</a:t>
            </a:r>
          </a:p>
          <a:p>
            <a:r>
              <a:rPr lang="en-US" dirty="0" smtClean="0"/>
              <a:t>They are not membrane-bound</a:t>
            </a:r>
          </a:p>
          <a:p>
            <a:r>
              <a:rPr lang="en-US" dirty="0" smtClean="0"/>
              <a:t>They are the most abundant organelle and are found in all cells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://www.google.com/url?source=imglanding&amp;ct=img&amp;q=http://hyperphysics.phy-astr.gsu.edu/hbase/biology/imgbio/ribosome.gif&amp;sa=X&amp;ei=RGLCToTrCMTu0gGlrrT4Dg&amp;ved=0CAsQ8wc4EQ&amp;usg=AFQjCNElx4brA7woGfSeBoKNVvFwqn8_V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19400"/>
            <a:ext cx="5715000" cy="2962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307</TotalTime>
  <Words>491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11/15/2011</vt:lpstr>
      <vt:lpstr>Slide 2</vt:lpstr>
      <vt:lpstr>Cells</vt:lpstr>
      <vt:lpstr>Cell Theory</vt:lpstr>
      <vt:lpstr>Types of Cells</vt:lpstr>
      <vt:lpstr>Types of Cells</vt:lpstr>
      <vt:lpstr>Prokaryotes</vt:lpstr>
      <vt:lpstr>Slide 8</vt:lpstr>
      <vt:lpstr>Both Prokaryote and Eukaryote: Ribosome</vt:lpstr>
      <vt:lpstr>Eukaryote: Nucleus</vt:lpstr>
      <vt:lpstr>Eukaryotes: Mitochondria</vt:lpstr>
      <vt:lpstr>Eukaryotes: Vacuoles</vt:lpstr>
      <vt:lpstr>Eukaryotes: Lysosomes</vt:lpstr>
      <vt:lpstr>Eukaryote (Animal): Centrioles</vt:lpstr>
      <vt:lpstr>Eukaryotic (Plants): Cell Wall</vt:lpstr>
      <vt:lpstr>Eukaryotic (Plants): Chloroplast</vt:lpstr>
      <vt:lpstr>Other structures and terms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11/15/2011</dc:title>
  <dc:creator>.</dc:creator>
  <cp:lastModifiedBy>.</cp:lastModifiedBy>
  <cp:revision>31</cp:revision>
  <dcterms:created xsi:type="dcterms:W3CDTF">2011-11-15T12:28:14Z</dcterms:created>
  <dcterms:modified xsi:type="dcterms:W3CDTF">2011-11-15T18:15:44Z</dcterms:modified>
</cp:coreProperties>
</file>